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C01C65-20D6-48BA-A510-BA9DF2B1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2114666" cy="21146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221F9-529A-4A74-8F5E-50BF209FB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16"/>
            <a:ext cx="2125000" cy="20744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5" y="1066800"/>
            <a:ext cx="3970972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550998-7D48-42F2-B4CA-C3120A4E0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6" y="5248812"/>
            <a:ext cx="542388" cy="5423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3C5DA4-313D-4E73-ADB9-46CF964DB310}"/>
              </a:ext>
            </a:extLst>
          </p:cNvPr>
          <p:cNvSpPr txBox="1"/>
          <p:nvPr/>
        </p:nvSpPr>
        <p:spPr>
          <a:xfrm>
            <a:off x="2142417" y="4794316"/>
            <a:ext cx="394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SUBISTITUTE STEAMED RICE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8404AC-5535-405A-B546-DCB4744BFE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0" y="6096000"/>
            <a:ext cx="457264" cy="4572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5EE2AB-1ABC-46D1-BF7A-824BEA402880}"/>
              </a:ext>
            </a:extLst>
          </p:cNvPr>
          <p:cNvSpPr txBox="1"/>
          <p:nvPr/>
        </p:nvSpPr>
        <p:spPr>
          <a:xfrm>
            <a:off x="3352800" y="52559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FRIED		0.50</a:t>
            </a:r>
          </a:p>
          <a:p>
            <a:r>
              <a:rPr lang="en-US" sz="1200" i="1" dirty="0"/>
              <a:t>ADD 20 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7EC5AE-6B0A-4E09-B67A-71FEE170EE9A}"/>
              </a:ext>
            </a:extLst>
          </p:cNvPr>
          <p:cNvSpPr txBox="1"/>
          <p:nvPr/>
        </p:nvSpPr>
        <p:spPr>
          <a:xfrm>
            <a:off x="3352800" y="614483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NOODLES         0.50</a:t>
            </a:r>
          </a:p>
          <a:p>
            <a:r>
              <a:rPr lang="en-US" sz="1200" i="1" dirty="0"/>
              <a:t>ADD 230 Cal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2114666" y="106680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-12349" y="3181466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2215548" y="1128626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1655</TotalTime>
  <Words>96</Words>
  <Application>Microsoft Office PowerPoint</Application>
  <PresentationFormat>Widescreen</PresentationFormat>
  <Paragraphs>45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83</cp:revision>
  <dcterms:created xsi:type="dcterms:W3CDTF">2019-04-22T00:54:34Z</dcterms:created>
  <dcterms:modified xsi:type="dcterms:W3CDTF">2019-05-04T23:44:55Z</dcterms:modified>
</cp:coreProperties>
</file>